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27432000" cy="18288000"/>
  <p:notesSz cx="6858000" cy="9144000"/>
  <p:defaultTextStyle>
    <a:defPPr>
      <a:defRPr lang="en-US"/>
    </a:defPPr>
    <a:lvl1pPr marL="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>
        <p:scale>
          <a:sx n="32" d="100"/>
          <a:sy n="32" d="100"/>
        </p:scale>
        <p:origin x="784" y="544"/>
      </p:cViewPr>
      <p:guideLst>
        <p:guide orient="horz" pos="5760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FAA78-4AD3-9143-896C-A7F04C4E2CEE}" type="datetimeFigureOut">
              <a:rPr lang="en-US" smtClean="0"/>
              <a:t>12/2/17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CFB51-D170-9B45-8C5B-41E7DB51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7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CCFB51-D170-9B45-8C5B-41E7DB5139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55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2992968"/>
            <a:ext cx="23317200" cy="6366933"/>
          </a:xfrm>
        </p:spPr>
        <p:txBody>
          <a:bodyPr anchor="b"/>
          <a:lstStyle>
            <a:lvl1pPr algn="ctr"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9605435"/>
            <a:ext cx="20574000" cy="4415365"/>
          </a:xfrm>
        </p:spPr>
        <p:txBody>
          <a:bodyPr/>
          <a:lstStyle>
            <a:lvl1pPr marL="0" indent="0" algn="ctr">
              <a:buNone/>
              <a:defRPr sz="6400"/>
            </a:lvl1pPr>
            <a:lvl2pPr marL="1219215" indent="0" algn="ctr">
              <a:buNone/>
              <a:defRPr sz="5333"/>
            </a:lvl2pPr>
            <a:lvl3pPr marL="2438430" indent="0" algn="ctr">
              <a:buNone/>
              <a:defRPr sz="4800"/>
            </a:lvl3pPr>
            <a:lvl4pPr marL="3657646" indent="0" algn="ctr">
              <a:buNone/>
              <a:defRPr sz="4267"/>
            </a:lvl4pPr>
            <a:lvl5pPr marL="4876861" indent="0" algn="ctr">
              <a:buNone/>
              <a:defRPr sz="4267"/>
            </a:lvl5pPr>
            <a:lvl6pPr marL="6096076" indent="0" algn="ctr">
              <a:buNone/>
              <a:defRPr sz="4267"/>
            </a:lvl6pPr>
            <a:lvl7pPr marL="7315291" indent="0" algn="ctr">
              <a:buNone/>
              <a:defRPr sz="4267"/>
            </a:lvl7pPr>
            <a:lvl8pPr marL="8534507" indent="0" algn="ctr">
              <a:buNone/>
              <a:defRPr sz="4267"/>
            </a:lvl8pPr>
            <a:lvl9pPr marL="9753722" indent="0" algn="ctr">
              <a:buNone/>
              <a:defRPr sz="426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973667"/>
            <a:ext cx="5915025" cy="154982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973667"/>
            <a:ext cx="17402175" cy="154982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4559305"/>
            <a:ext cx="23660100" cy="7607299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2238572"/>
            <a:ext cx="23660100" cy="4000499"/>
          </a:xfrm>
        </p:spPr>
        <p:txBody>
          <a:bodyPr/>
          <a:lstStyle>
            <a:lvl1pPr marL="0" indent="0">
              <a:buNone/>
              <a:defRPr sz="6400">
                <a:solidFill>
                  <a:schemeClr val="tx1"/>
                </a:solidFill>
              </a:defRPr>
            </a:lvl1pPr>
            <a:lvl2pPr marL="1219215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2pPr>
            <a:lvl3pPr marL="243843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3pPr>
            <a:lvl4pPr marL="365764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4pPr>
            <a:lvl5pPr marL="487686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5pPr>
            <a:lvl6pPr marL="609607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6pPr>
            <a:lvl7pPr marL="731529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7pPr>
            <a:lvl8pPr marL="8534507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8pPr>
            <a:lvl9pPr marL="9753722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973671"/>
            <a:ext cx="23660100" cy="3534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4483101"/>
            <a:ext cx="11605020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6680200"/>
            <a:ext cx="11605020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4483101"/>
            <a:ext cx="11662173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6680200"/>
            <a:ext cx="11662173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2633138"/>
            <a:ext cx="13887450" cy="12996333"/>
          </a:xfrm>
        </p:spPr>
        <p:txBody>
          <a:bodyPr/>
          <a:lstStyle>
            <a:lvl1pPr>
              <a:defRPr sz="8533"/>
            </a:lvl1pPr>
            <a:lvl2pPr>
              <a:defRPr sz="7467"/>
            </a:lvl2pPr>
            <a:lvl3pPr>
              <a:defRPr sz="6400"/>
            </a:lvl3pPr>
            <a:lvl4pPr>
              <a:defRPr sz="5333"/>
            </a:lvl4pPr>
            <a:lvl5pPr>
              <a:defRPr sz="5333"/>
            </a:lvl5pPr>
            <a:lvl6pPr>
              <a:defRPr sz="5333"/>
            </a:lvl6pPr>
            <a:lvl7pPr>
              <a:defRPr sz="5333"/>
            </a:lvl7pPr>
            <a:lvl8pPr>
              <a:defRPr sz="5333"/>
            </a:lvl8pPr>
            <a:lvl9pPr>
              <a:defRPr sz="5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2633138"/>
            <a:ext cx="13887450" cy="12996333"/>
          </a:xfrm>
        </p:spPr>
        <p:txBody>
          <a:bodyPr anchor="t"/>
          <a:lstStyle>
            <a:lvl1pPr marL="0" indent="0">
              <a:buNone/>
              <a:defRPr sz="8533"/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973671"/>
            <a:ext cx="236601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4868333"/>
            <a:ext cx="236601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2A631-C274-0549-9752-2623FF110EB4}" type="datetimeFigureOut">
              <a:rPr lang="en-US" smtClean="0"/>
              <a:t>12/2/17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16950271"/>
            <a:ext cx="92583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8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430" rtl="0" eaLnBrk="1" latinLnBrk="0" hangingPunct="1">
        <a:lnSpc>
          <a:spcPct val="90000"/>
        </a:lnSpc>
        <a:spcBef>
          <a:spcPct val="0"/>
        </a:spcBef>
        <a:buNone/>
        <a:defRPr sz="1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08" indent="-609608" algn="l" defTabSz="243843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1pPr>
      <a:lvl2pPr marL="182882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38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25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6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8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9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11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330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3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4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6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7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9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507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722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3200" y="885372"/>
            <a:ext cx="21945600" cy="1938992"/>
          </a:xfrm>
          <a:prstGeom prst="rect">
            <a:avLst/>
          </a:prstGeom>
          <a:noFill/>
        </p:spPr>
        <p:txBody>
          <a:bodyPr wrap="square" lIns="182880" rIns="182880" rtlCol="0" anchor="t" anchorCtr="1">
            <a:spAutoFit/>
          </a:bodyPr>
          <a:lstStyle/>
          <a:p>
            <a:pPr algn="ctr"/>
            <a:r>
              <a:rPr lang="en-US" sz="7200" b="1" dirty="0" smtClean="0">
                <a:latin typeface="Times" charset="0"/>
                <a:ea typeface="Times" charset="0"/>
                <a:cs typeface="Times" charset="0"/>
              </a:rPr>
              <a:t>Ingredients to Recipes: CSP Generated Instructions</a:t>
            </a:r>
          </a:p>
          <a:p>
            <a:pPr algn="ctr"/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Kaylee </a:t>
            </a:r>
            <a:r>
              <a:rPr lang="en-US" sz="4800" dirty="0" err="1" smtClean="0">
                <a:latin typeface="Times" charset="0"/>
                <a:ea typeface="Times" charset="0"/>
                <a:cs typeface="Times" charset="0"/>
              </a:rPr>
              <a:t>Bement</a:t>
            </a:r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, Henry Lin, Nikki Taylor</a:t>
            </a:r>
            <a:endParaRPr lang="en-US" sz="48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4400" y="274320"/>
            <a:ext cx="3291840" cy="329184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" y="274320"/>
            <a:ext cx="3291840" cy="329184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457200" y="3657600"/>
            <a:ext cx="26517600" cy="0"/>
          </a:xfrm>
          <a:prstGeom prst="line">
            <a:avLst/>
          </a:prstGeom>
          <a:ln w="73025">
            <a:solidFill>
              <a:srgbClr val="C00000"/>
            </a:solidFill>
          </a:ln>
          <a:effectLst>
            <a:glow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7200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Introduction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1" y="4777961"/>
            <a:ext cx="8229600" cy="5262979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err="1" smtClean="0"/>
              <a:t>Bl</a:t>
            </a:r>
            <a:endParaRPr lang="en-US" sz="2800" dirty="0" smtClean="0"/>
          </a:p>
          <a:p>
            <a:r>
              <a:rPr lang="en-US" sz="2800" dirty="0" smtClean="0"/>
              <a:t>Ah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err="1" smtClean="0"/>
              <a:t>lah</a:t>
            </a:r>
            <a:endParaRPr lang="en-US" sz="2800" dirty="0" smtClean="0"/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  <a:endParaRPr lang="en-US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457200" y="10491362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Dataset and Methods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7200" y="11248492"/>
            <a:ext cx="8229600" cy="6555641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/>
              <a:t>B</a:t>
            </a:r>
            <a:r>
              <a:rPr lang="en-US" sz="2800" dirty="0" smtClean="0"/>
              <a:t>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err="1" smtClean="0"/>
              <a:t>Bl</a:t>
            </a:r>
            <a:endParaRPr lang="en-US" sz="2800" dirty="0" smtClean="0"/>
          </a:p>
          <a:p>
            <a:r>
              <a:rPr lang="en-US" sz="2800" dirty="0" smtClean="0"/>
              <a:t>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/>
              <a:t>B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601200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Methods and Results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745199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Discussion and Conclusion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601200" y="4777961"/>
            <a:ext cx="8229600" cy="13018949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err="1" smtClean="0"/>
              <a:t>Bl</a:t>
            </a:r>
            <a:endParaRPr lang="en-US" sz="2800" dirty="0" smtClean="0"/>
          </a:p>
          <a:p>
            <a:r>
              <a:rPr lang="en-US" sz="2800" dirty="0" smtClean="0"/>
              <a:t>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err="1" smtClean="0"/>
              <a:t>Bla</a:t>
            </a:r>
            <a:endParaRPr lang="en-US" sz="2800" dirty="0" smtClean="0"/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</a:t>
            </a:r>
            <a:endParaRPr lang="en-US" sz="2800" dirty="0"/>
          </a:p>
          <a:p>
            <a:r>
              <a:rPr lang="en-US" sz="2800" dirty="0" smtClean="0"/>
              <a:t>B</a:t>
            </a:r>
          </a:p>
          <a:p>
            <a:r>
              <a:rPr lang="en-US" sz="2800" dirty="0"/>
              <a:t>B</a:t>
            </a:r>
            <a:endParaRPr lang="en-US" sz="28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18745199" y="4785628"/>
            <a:ext cx="8229600" cy="3970318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err="1" smtClean="0"/>
              <a:t>Bla</a:t>
            </a:r>
            <a:endParaRPr lang="en-US" sz="2800" dirty="0" smtClean="0"/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h</a:t>
            </a:r>
          </a:p>
          <a:p>
            <a:r>
              <a:rPr lang="en-US" sz="2800" dirty="0" err="1" smtClean="0"/>
              <a:t>Bl</a:t>
            </a:r>
            <a:endParaRPr lang="en-US" sz="2800" dirty="0" smtClean="0"/>
          </a:p>
          <a:p>
            <a:r>
              <a:rPr lang="en-US" sz="2800" dirty="0" smtClean="0"/>
              <a:t>Ah</a:t>
            </a:r>
          </a:p>
          <a:p>
            <a:r>
              <a:rPr lang="en-US" sz="2800" dirty="0" smtClean="0"/>
              <a:t>Blah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745199" y="9221457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Future Work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745199" y="9986183"/>
            <a:ext cx="8229600" cy="353943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2800" dirty="0" smtClean="0"/>
              <a:t>Extend CSP model to more than just action-ingredient pairs (e.g. action-quantity-ingredient tuples)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/>
              <a:t>Compare the outputs of CSP to other methods such as a MDP or a RNN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/>
              <a:t>B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/>
              <a:t>B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/>
              <a:t>B</a:t>
            </a:r>
            <a:endParaRPr lang="en-US" sz="2800" dirty="0" smtClean="0"/>
          </a:p>
        </p:txBody>
      </p:sp>
      <p:sp>
        <p:nvSpPr>
          <p:cNvPr id="31" name="TextBox 30"/>
          <p:cNvSpPr txBox="1"/>
          <p:nvPr/>
        </p:nvSpPr>
        <p:spPr>
          <a:xfrm>
            <a:off x="18745199" y="13938460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References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8745199" y="14695590"/>
            <a:ext cx="8229600" cy="3108543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Blah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  <a:p>
            <a:r>
              <a:rPr lang="en-US" sz="2800" dirty="0" smtClean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4259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135</Words>
  <Application>Microsoft Macintosh PowerPoint</Application>
  <PresentationFormat>Custom</PresentationFormat>
  <Paragraphs>87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Times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Lin</dc:creator>
  <cp:lastModifiedBy>Henry Lin</cp:lastModifiedBy>
  <cp:revision>6</cp:revision>
  <dcterms:created xsi:type="dcterms:W3CDTF">2017-12-02T22:25:07Z</dcterms:created>
  <dcterms:modified xsi:type="dcterms:W3CDTF">2017-12-02T23:14:31Z</dcterms:modified>
</cp:coreProperties>
</file>

<file path=docProps/thumbnail.jpeg>
</file>